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95" t="18474" r="55836" b="16868"/>
          <a:stretch>
            <a:fillRect/>
          </a:stretch>
        </p:blipFill>
        <p:spPr bwMode="auto">
          <a:xfrm>
            <a:off x="971600" y="0"/>
            <a:ext cx="7452320" cy="68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кл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 в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Inkscape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Практическая работа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381328"/>
            <a:ext cx="593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Использован урок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://openarts.ru/inkscape-tiled-clones/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5614" t="12311" b="12063"/>
          <a:stretch>
            <a:fillRect/>
          </a:stretch>
        </p:blipFill>
        <p:spPr bwMode="auto">
          <a:xfrm>
            <a:off x="1331640" y="908720"/>
            <a:ext cx="6336704" cy="41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584" y="5295691"/>
            <a:ext cx="7632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4" tIns="0" rIns="190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Создайте в левом верхнем углу холста небольшой квадрат. Затем продублируйте этот квадрат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Menlo"/>
                <a:cs typeface="Arial" pitchFamily="34" charset="0"/>
              </a:rPr>
              <a:t>Ctrl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Menlo"/>
                <a:cs typeface="Arial" pitchFamily="34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и измените цвет дубликата на светло-серый. При помощи диалога выравнивания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Menlo"/>
                <a:cs typeface="Arial" pitchFamily="34" charset="0"/>
              </a:rPr>
              <a:t>Shift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Menlo"/>
                <a:cs typeface="Arial" pitchFamily="34" charset="0"/>
              </a:rPr>
              <a:t>Ctrl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Menlo"/>
                <a:cs typeface="Arial" pitchFamily="34" charset="0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расположите серый квадрат справа от черного.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Выделив оба квадрата, сгруппируйте их (</a:t>
            </a:r>
            <a:r>
              <a:rPr lang="ru-RU" dirty="0" err="1" smtClean="0"/>
              <a:t>Ctrl+G</a:t>
            </a:r>
            <a:r>
              <a:rPr lang="ru-RU" dirty="0" smtClean="0"/>
              <a:t>) и создайте </a:t>
            </a:r>
            <a:r>
              <a:rPr lang="ru-RU" dirty="0" smtClean="0"/>
              <a:t>дубликат </a:t>
            </a:r>
            <a:r>
              <a:rPr lang="ru-RU" dirty="0" smtClean="0"/>
              <a:t>группы (</a:t>
            </a:r>
            <a:r>
              <a:rPr lang="ru-RU" dirty="0" err="1" smtClean="0"/>
              <a:t>Ctrl+D</a:t>
            </a:r>
            <a:r>
              <a:rPr lang="ru-RU" dirty="0" smtClean="0"/>
              <a:t>). Отразите полученный дубликат по горизонтали (клавиша H). Расположите вторую группу прямо под первой (можно при помощи того же диалога выравнивания</a:t>
            </a:r>
            <a:r>
              <a:rPr lang="ru-RU" dirty="0" smtClean="0"/>
              <a:t>). Сгруппируйте все четыре квадрата.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3814" t="12342" r="2317" b="20865"/>
          <a:stretch>
            <a:fillRect/>
          </a:stretch>
        </p:blipFill>
        <p:spPr bwMode="auto">
          <a:xfrm>
            <a:off x="395536" y="1628800"/>
            <a:ext cx="820171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Откройте </a:t>
            </a:r>
            <a:r>
              <a:rPr lang="ru-RU" dirty="0" smtClean="0"/>
              <a:t>диалог создания узора из клонов, выбрав в меню Правка → Клонировать → Создать узор из клонов.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1130" r="42635" b="32189"/>
          <a:stretch>
            <a:fillRect/>
          </a:stretch>
        </p:blipFill>
        <p:spPr bwMode="auto">
          <a:xfrm>
            <a:off x="539552" y="1124744"/>
            <a:ext cx="77090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вкладке Симметрия </a:t>
            </a:r>
            <a:r>
              <a:rPr lang="ru-RU" dirty="0" smtClean="0"/>
              <a:t>задайте 5 столбцов и 5 строк и нажмите на кнопку Создать.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b="4250"/>
          <a:stretch>
            <a:fillRect/>
          </a:stretch>
        </p:blipFill>
        <p:spPr bwMode="auto">
          <a:xfrm>
            <a:off x="467544" y="1268760"/>
            <a:ext cx="8422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Следующий </a:t>
            </a:r>
            <a:r>
              <a:rPr lang="ru-RU" dirty="0" smtClean="0"/>
              <a:t>примеру использования узоров из клонов. Отмените предыдущую операцию (</a:t>
            </a:r>
            <a:r>
              <a:rPr lang="ru-RU" dirty="0" err="1" smtClean="0"/>
              <a:t>Ctrl+Z</a:t>
            </a:r>
            <a:r>
              <a:rPr lang="ru-RU" dirty="0" smtClean="0"/>
              <a:t>), чтобы на холсте осталась только основа для узора из 4 квадратов. Опять выберите в меню Правка → Клонировать → Создать узор из клонов, только на этот раз откройте вторую вкладку в этом диалоге (Смещение). Введите изображенные на рисунке значения в поля этой вкладки и нажмите на кнопку Создать.</a:t>
            </a: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9704" t="13270" r="2965" b="11092"/>
          <a:stretch>
            <a:fillRect/>
          </a:stretch>
        </p:blipFill>
        <p:spPr bwMode="auto">
          <a:xfrm>
            <a:off x="539552" y="2420888"/>
            <a:ext cx="7833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Вернитесь </a:t>
            </a:r>
            <a:r>
              <a:rPr lang="ru-RU" dirty="0" smtClean="0"/>
              <a:t>к исходному элементу для создания узора (</a:t>
            </a:r>
            <a:r>
              <a:rPr lang="ru-RU" dirty="0" err="1" smtClean="0"/>
              <a:t>Ctrl+Z</a:t>
            </a:r>
            <a:r>
              <a:rPr lang="ru-RU" dirty="0" smtClean="0"/>
              <a:t>). </a:t>
            </a:r>
            <a:r>
              <a:rPr lang="ru-RU" dirty="0" smtClean="0"/>
              <a:t>Первым </a:t>
            </a:r>
            <a:r>
              <a:rPr lang="ru-RU" dirty="0" smtClean="0"/>
              <a:t>делом верните к нулевым значениям смещения по осям на вкладке Смещение. Затем перейдите на следующую </a:t>
            </a:r>
            <a:r>
              <a:rPr lang="ru-RU" dirty="0" smtClean="0"/>
              <a:t>вкладку </a:t>
            </a:r>
            <a:r>
              <a:rPr lang="ru-RU" dirty="0" smtClean="0"/>
              <a:t>под названием </a:t>
            </a:r>
            <a:r>
              <a:rPr lang="ru-RU" dirty="0" smtClean="0"/>
              <a:t>Масштаб. </a:t>
            </a:r>
            <a:r>
              <a:rPr lang="ru-RU" dirty="0" smtClean="0"/>
              <a:t>Здесь мы уже будем управлять не смещением, а изменением размеров элементов получаемого узора. Установите изменение в 5% для обоих осей (как на рисунке ниже) — и для столбцов, и для строк. Нажмите на кнопку Создать.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9358" t="12702" r="3119" b="16900"/>
          <a:stretch>
            <a:fillRect/>
          </a:stretch>
        </p:blipFill>
        <p:spPr bwMode="auto">
          <a:xfrm>
            <a:off x="395536" y="2348880"/>
            <a:ext cx="795765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Отмените </a:t>
            </a:r>
            <a:r>
              <a:rPr lang="ru-RU" dirty="0" smtClean="0"/>
              <a:t>последнюю операцию (</a:t>
            </a:r>
            <a:r>
              <a:rPr lang="ru-RU" dirty="0" err="1" smtClean="0"/>
              <a:t>Ctrl+Z</a:t>
            </a:r>
            <a:r>
              <a:rPr lang="ru-RU" dirty="0" smtClean="0"/>
              <a:t>). Верните </a:t>
            </a:r>
            <a:r>
              <a:rPr lang="ru-RU" dirty="0" smtClean="0"/>
              <a:t>значения к нулевым на вкладке </a:t>
            </a:r>
            <a:r>
              <a:rPr lang="ru-RU" dirty="0" smtClean="0"/>
              <a:t>Масштаб. </a:t>
            </a:r>
            <a:r>
              <a:rPr lang="ru-RU" dirty="0" smtClean="0"/>
              <a:t>Откройте </a:t>
            </a:r>
            <a:r>
              <a:rPr lang="ru-RU" dirty="0" smtClean="0"/>
              <a:t>вкладку Поворот </a:t>
            </a:r>
            <a:r>
              <a:rPr lang="ru-RU" dirty="0" smtClean="0"/>
              <a:t>и задайте значения в 15° и 30° соответственно на строку и на </a:t>
            </a:r>
            <a:r>
              <a:rPr lang="ru-RU" dirty="0" smtClean="0"/>
              <a:t>столбец, </a:t>
            </a:r>
            <a:r>
              <a:rPr lang="ru-RU" dirty="0" smtClean="0"/>
              <a:t>после чего нажмите на кнопку Создать.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9112" t="12701" r="3567" b="13914"/>
          <a:stretch>
            <a:fillRect/>
          </a:stretch>
        </p:blipFill>
        <p:spPr bwMode="auto">
          <a:xfrm>
            <a:off x="467544" y="1772816"/>
            <a:ext cx="822552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Опять отменим последнее действие (</a:t>
            </a:r>
            <a:r>
              <a:rPr lang="ru-RU" dirty="0" err="1" smtClean="0"/>
              <a:t>Ctrl+Z</a:t>
            </a:r>
            <a:r>
              <a:rPr lang="ru-RU" dirty="0" smtClean="0"/>
              <a:t>) и перейдем к следующему примеру. </a:t>
            </a:r>
            <a:r>
              <a:rPr lang="ru-RU" dirty="0" smtClean="0"/>
              <a:t>Верните </a:t>
            </a:r>
            <a:r>
              <a:rPr lang="ru-RU" dirty="0" smtClean="0"/>
              <a:t>нулевые значения углов на вкладке Поворот. Перейдите на следующую вкладку — Размывание и непрозрачность. Задайте значения в 5% для размывания и повышения прозрачности </a:t>
            </a:r>
            <a:r>
              <a:rPr lang="ru-RU" dirty="0" smtClean="0"/>
              <a:t>элементов.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9156" t="12522" r="2798" b="14850"/>
          <a:stretch>
            <a:fillRect/>
          </a:stretch>
        </p:blipFill>
        <p:spPr bwMode="auto">
          <a:xfrm>
            <a:off x="467543" y="1916832"/>
            <a:ext cx="838024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5172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Клон объекта — его точная копия, связанная с исходным объектом.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1929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5892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клонирования объекта необходимо выделить исходный объект</a:t>
            </a:r>
            <a:br>
              <a:rPr lang="ru-RU" dirty="0" smtClean="0"/>
            </a:br>
            <a:r>
              <a:rPr lang="ru-RU" dirty="0" smtClean="0"/>
              <a:t>и выбрать в меню Правка пункт клон ‒ </a:t>
            </a:r>
            <a:r>
              <a:rPr lang="ru-RU" dirty="0" smtClean="0"/>
              <a:t>Создать </a:t>
            </a:r>
            <a:r>
              <a:rPr lang="ru-RU" dirty="0" smtClean="0"/>
              <a:t>клон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0466" b="35821"/>
          <a:stretch>
            <a:fillRect/>
          </a:stretch>
        </p:blipFill>
        <p:spPr bwMode="auto">
          <a:xfrm>
            <a:off x="827584" y="116632"/>
            <a:ext cx="7200800" cy="52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452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Клон помещается над объектом и становится выделенным. Так же,</a:t>
            </a:r>
            <a:br>
              <a:rPr lang="ru-RU" dirty="0" smtClean="0"/>
            </a:br>
            <a:r>
              <a:rPr lang="ru-RU" dirty="0" smtClean="0"/>
              <a:t>как и дубликат, его можно перемещать при помощи мыши или </a:t>
            </a:r>
            <a:r>
              <a:rPr lang="ru-RU" dirty="0" smtClean="0"/>
              <a:t>стрелок.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209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65767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Видоизменение клона никак не влияет на оригинал, но изменения</a:t>
            </a:r>
            <a:br>
              <a:rPr lang="ru-RU" dirty="0" smtClean="0"/>
            </a:br>
            <a:r>
              <a:rPr lang="ru-RU" dirty="0" smtClean="0"/>
              <a:t>оригинала (в данном примере меняется размер объекта и цвет заливки)</a:t>
            </a:r>
            <a:br>
              <a:rPr lang="ru-RU" dirty="0" smtClean="0"/>
            </a:br>
            <a:r>
              <a:rPr lang="ru-RU" dirty="0" smtClean="0"/>
              <a:t>немедленно отражаются на </a:t>
            </a:r>
            <a:r>
              <a:rPr lang="ru-RU" dirty="0" smtClean="0"/>
              <a:t>клоне.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38528" cy="28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326560" cy="29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860032" cy="27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цвета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размера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452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клонов можно создавать узоры. Для этого нужно выделить исходный объект и выбрать в меню Правка пункт Клон — Создать узор из</a:t>
            </a:r>
            <a:br>
              <a:rPr lang="ru-RU" dirty="0" smtClean="0"/>
            </a:br>
            <a:r>
              <a:rPr lang="ru-RU" dirty="0" smtClean="0"/>
              <a:t>клонов.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9290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8772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получилось изображение, представленное на </a:t>
            </a:r>
            <a:r>
              <a:rPr lang="ru-RU" dirty="0" smtClean="0"/>
              <a:t>рисунке, </a:t>
            </a:r>
            <a:r>
              <a:rPr lang="ru-RU" dirty="0" smtClean="0"/>
              <a:t>в </a:t>
            </a:r>
            <a:r>
              <a:rPr lang="ru-RU" dirty="0" smtClean="0"/>
              <a:t>диалоговом </a:t>
            </a:r>
            <a:r>
              <a:rPr lang="ru-RU" dirty="0" smtClean="0"/>
              <a:t>окне </a:t>
            </a:r>
            <a:r>
              <a:rPr lang="ru-RU" dirty="0" smtClean="0"/>
              <a:t>(были </a:t>
            </a:r>
            <a:r>
              <a:rPr lang="ru-RU" dirty="0" smtClean="0"/>
              <a:t>выставлены следующие параметры: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3279" b="37705"/>
          <a:stretch>
            <a:fillRect/>
          </a:stretch>
        </p:blipFill>
        <p:spPr bwMode="auto">
          <a:xfrm>
            <a:off x="1403648" y="260648"/>
            <a:ext cx="6408712" cy="21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8539" t="13266" r="1124" b="37705"/>
          <a:stretch>
            <a:fillRect/>
          </a:stretch>
        </p:blipFill>
        <p:spPr bwMode="auto">
          <a:xfrm>
            <a:off x="1979712" y="2420888"/>
            <a:ext cx="3744416" cy="34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нарисуйте смайлика  и создайте узор из клонов по следующим параметрам: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5591" t="12589" r="2487" b="19744"/>
          <a:stretch>
            <a:fillRect/>
          </a:stretch>
        </p:blipFill>
        <p:spPr bwMode="auto">
          <a:xfrm>
            <a:off x="395536" y="980728"/>
            <a:ext cx="843460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 приведенном примере изменить тип </a:t>
            </a:r>
            <a:r>
              <a:rPr lang="ru-RU" dirty="0" smtClean="0"/>
              <a:t>симметрии,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узор из клонов </a:t>
            </a:r>
            <a:r>
              <a:rPr lang="ru-RU" dirty="0" smtClean="0"/>
              <a:t>примет другой вид.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Испытайте другие виды симметрии, смещения, масштаба и поворота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6031" t="16566" r="2467" b="20483"/>
          <a:stretch>
            <a:fillRect/>
          </a:stretch>
        </p:blipFill>
        <p:spPr bwMode="auto">
          <a:xfrm>
            <a:off x="539552" y="1340768"/>
            <a:ext cx="800425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247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Создание клонов в Inkscape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клонов в Inkscape </dc:title>
  <dc:creator>Наталья</dc:creator>
  <cp:lastModifiedBy>Наталья</cp:lastModifiedBy>
  <cp:revision>18</cp:revision>
  <dcterms:created xsi:type="dcterms:W3CDTF">2019-04-03T02:09:15Z</dcterms:created>
  <dcterms:modified xsi:type="dcterms:W3CDTF">2019-04-03T04:00:21Z</dcterms:modified>
</cp:coreProperties>
</file>