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9361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Графический редактор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Paint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paint"/>
          <p:cNvPicPr>
            <a:picLocks noChangeAspect="1" noChangeArrowheads="1"/>
          </p:cNvPicPr>
          <p:nvPr/>
        </p:nvPicPr>
        <p:blipFill>
          <a:blip r:embed="rId2" cstate="print"/>
          <a:srcRect l="26016" r="21138"/>
          <a:stretch>
            <a:fillRect/>
          </a:stretch>
        </p:blipFill>
        <p:spPr bwMode="auto">
          <a:xfrm>
            <a:off x="3707904" y="908720"/>
            <a:ext cx="2415752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980728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 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  <a:p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28498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ИНСТРУМЕНТЫ 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РИСОВАНИЯ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4293096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ln w="1016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FC9FCB"/>
                    </a:gs>
                    <a:gs pos="1200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2700000" scaled="0"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КИСТЬ</a:t>
            </a:r>
            <a:endParaRPr lang="ru-RU" sz="6600" b="1" i="1" dirty="0">
              <a:ln w="10160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rgbClr val="FC9FCB"/>
                  </a:gs>
                  <a:gs pos="1200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2700000" scaled="0"/>
              </a:gra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2333" t="4650" r="75500" b="89379"/>
          <a:stretch>
            <a:fillRect/>
          </a:stretch>
        </p:blipFill>
        <p:spPr bwMode="auto">
          <a:xfrm>
            <a:off x="5580112" y="4149080"/>
            <a:ext cx="1440160" cy="223224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Кисть для акварели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719" t="3623" r="68831" b="77477"/>
          <a:stretch>
            <a:fillRect/>
          </a:stretch>
        </p:blipFill>
        <p:spPr bwMode="auto">
          <a:xfrm>
            <a:off x="395536" y="1484784"/>
            <a:ext cx="3136349" cy="35283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4221088"/>
            <a:ext cx="936104" cy="7920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5445224"/>
            <a:ext cx="792088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Акварель - полупрозрачная плавная постепенно исчезающая кисть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r="37186" b="11595"/>
          <a:stretch>
            <a:fillRect/>
          </a:stretch>
        </p:blipFill>
        <p:spPr bwMode="auto">
          <a:xfrm>
            <a:off x="4139952" y="1556792"/>
            <a:ext cx="4093086" cy="324036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исунки в paint"/>
          <p:cNvPicPr>
            <a:picLocks noChangeAspect="1" noChangeArrowheads="1"/>
          </p:cNvPicPr>
          <p:nvPr/>
        </p:nvPicPr>
        <p:blipFill>
          <a:blip r:embed="rId2" cstate="print"/>
          <a:srcRect b="3326"/>
          <a:stretch>
            <a:fillRect/>
          </a:stretch>
        </p:blipFill>
        <p:spPr bwMode="auto">
          <a:xfrm>
            <a:off x="179512" y="404664"/>
            <a:ext cx="87980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красивые рисунки в pa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01681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0779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красивые рисунки в pa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336704" cy="6314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Набор кистей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82" t="2223" r="67899" b="73912"/>
          <a:stretch>
            <a:fillRect/>
          </a:stretch>
        </p:blipFill>
        <p:spPr bwMode="auto">
          <a:xfrm>
            <a:off x="2267744" y="1556792"/>
            <a:ext cx="4531703" cy="424847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C00000"/>
                    </a:gs>
                    <a:gs pos="0">
                      <a:srgbClr val="00B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Кисть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C00000"/>
                  </a:gs>
                  <a:gs pos="0">
                    <a:srgbClr val="00B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792" t="3635" r="68759" b="77465"/>
          <a:stretch>
            <a:fillRect/>
          </a:stretch>
        </p:blipFill>
        <p:spPr bwMode="auto">
          <a:xfrm>
            <a:off x="539552" y="1556792"/>
            <a:ext cx="2880320" cy="324036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2348880"/>
            <a:ext cx="1008112" cy="86409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36871" b="16936"/>
          <a:stretch>
            <a:fillRect/>
          </a:stretch>
        </p:blipFill>
        <p:spPr bwMode="auto">
          <a:xfrm>
            <a:off x="4355976" y="1556792"/>
            <a:ext cx="4392488" cy="325097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Каллиграфические кисти</a:t>
            </a:r>
            <a:endParaRPr lang="ru-RU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719" t="3623" r="68831" b="77477"/>
          <a:stretch>
            <a:fillRect/>
          </a:stretch>
        </p:blipFill>
        <p:spPr bwMode="auto">
          <a:xfrm>
            <a:off x="395536" y="1700808"/>
            <a:ext cx="2952328" cy="332136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187624" y="2852936"/>
            <a:ext cx="1440160" cy="7920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33001" b="22831"/>
          <a:stretch>
            <a:fillRect/>
          </a:stretch>
        </p:blipFill>
        <p:spPr bwMode="auto">
          <a:xfrm>
            <a:off x="3635896" y="1700808"/>
            <a:ext cx="5112568" cy="331236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522920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Каллигра́фия</a:t>
            </a:r>
            <a:r>
              <a:rPr lang="ru-RU" dirty="0" smtClean="0"/>
              <a:t> (от греч. </a:t>
            </a:r>
            <a:r>
              <a:rPr lang="ru-RU" dirty="0" err="1" smtClean="0"/>
              <a:t>καλλιγραφία </a:t>
            </a:r>
            <a:r>
              <a:rPr lang="ru-RU" dirty="0" smtClean="0"/>
              <a:t>— «красивый почерк») — одна из отраслей изобразительного искусства. Ещё каллиграфию часто называют искусством красивого письма.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Распылитель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1719" t="3623" r="68831" b="77477"/>
          <a:stretch>
            <a:fillRect/>
          </a:stretch>
        </p:blipFill>
        <p:spPr bwMode="auto">
          <a:xfrm>
            <a:off x="323528" y="1988840"/>
            <a:ext cx="2952328" cy="332136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339752" y="3140968"/>
            <a:ext cx="936104" cy="7920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34801" b="15909"/>
          <a:stretch>
            <a:fillRect/>
          </a:stretch>
        </p:blipFill>
        <p:spPr bwMode="auto">
          <a:xfrm>
            <a:off x="3707904" y="1916832"/>
            <a:ext cx="506196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Кисть для масла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719" t="3623" r="68831" b="77477"/>
          <a:stretch>
            <a:fillRect/>
          </a:stretch>
        </p:blipFill>
        <p:spPr bwMode="auto">
          <a:xfrm>
            <a:off x="395536" y="1916832"/>
            <a:ext cx="3136348" cy="35283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3861048"/>
            <a:ext cx="936104" cy="7920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r="31439" b="8086"/>
          <a:stretch>
            <a:fillRect/>
          </a:stretch>
        </p:blipFill>
        <p:spPr bwMode="auto">
          <a:xfrm>
            <a:off x="4211960" y="2060848"/>
            <a:ext cx="4392488" cy="331236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Пастель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719" t="3623" r="68831" b="77477"/>
          <a:stretch>
            <a:fillRect/>
          </a:stretch>
        </p:blipFill>
        <p:spPr bwMode="auto">
          <a:xfrm>
            <a:off x="539552" y="2420888"/>
            <a:ext cx="3456384" cy="38884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4725144"/>
            <a:ext cx="936104" cy="7920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r="36937" b="13017"/>
          <a:stretch>
            <a:fillRect/>
          </a:stretch>
        </p:blipFill>
        <p:spPr bwMode="auto">
          <a:xfrm>
            <a:off x="4355976" y="2852936"/>
            <a:ext cx="4176464" cy="324036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112474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Мягкие цветные карандаши для живописи, а также исполненный ими рисунок.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Маркер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719" t="3623" r="68831" b="77477"/>
          <a:stretch>
            <a:fillRect/>
          </a:stretch>
        </p:blipFill>
        <p:spPr bwMode="auto">
          <a:xfrm>
            <a:off x="683567" y="1916832"/>
            <a:ext cx="3072341" cy="345638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23728" y="3861048"/>
            <a:ext cx="936104" cy="7920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57332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МА́РКЕР - цветной фломастер с широким стержнем для выделения строк, слов или отрезков текста, а также для плакатных работ.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54690" b="30088"/>
          <a:stretch>
            <a:fillRect/>
          </a:stretch>
        </p:blipFill>
        <p:spPr bwMode="auto">
          <a:xfrm>
            <a:off x="4716016" y="1988840"/>
            <a:ext cx="3816424" cy="331236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Текстурный карандаш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719" t="3623" r="68831" b="77477"/>
          <a:stretch>
            <a:fillRect/>
          </a:stretch>
        </p:blipFill>
        <p:spPr bwMode="auto">
          <a:xfrm>
            <a:off x="395536" y="1844824"/>
            <a:ext cx="3008334" cy="338437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483768" y="3717032"/>
            <a:ext cx="936104" cy="79208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5589240"/>
            <a:ext cx="799288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Текстурный карандаш  - тонкая кисть для имитации жесткого карандаша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r="33027" b="19594"/>
          <a:stretch>
            <a:fillRect/>
          </a:stretch>
        </p:blipFill>
        <p:spPr bwMode="auto">
          <a:xfrm>
            <a:off x="3923928" y="1916832"/>
            <a:ext cx="4904852" cy="331236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75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Графический редактор Paint</vt:lpstr>
      <vt:lpstr>Набор кистей</vt:lpstr>
      <vt:lpstr>Кисть</vt:lpstr>
      <vt:lpstr>Каллиграфические кисти</vt:lpstr>
      <vt:lpstr>Распылитель</vt:lpstr>
      <vt:lpstr>Кисть для масла</vt:lpstr>
      <vt:lpstr>Пастель</vt:lpstr>
      <vt:lpstr>Маркер</vt:lpstr>
      <vt:lpstr>Текстурный карандаш</vt:lpstr>
      <vt:lpstr>Кисть для акварели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Графический редактор Paint</dc:title>
  <dc:creator>Наталья</dc:creator>
  <cp:lastModifiedBy>Наталья</cp:lastModifiedBy>
  <cp:revision>21</cp:revision>
  <dcterms:created xsi:type="dcterms:W3CDTF">2017-10-11T05:12:46Z</dcterms:created>
  <dcterms:modified xsi:type="dcterms:W3CDTF">2017-10-22T04:27:14Z</dcterms:modified>
</cp:coreProperties>
</file>