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7" d="100"/>
          <a:sy n="37" d="100"/>
        </p:scale>
        <p:origin x="-2232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3071810"/>
            <a:ext cx="7280144" cy="828668"/>
          </a:xfrm>
        </p:spPr>
        <p:txBody>
          <a:bodyPr>
            <a:noAutofit/>
          </a:bodyPr>
          <a:lstStyle/>
          <a:p>
            <a:r>
              <a:rPr lang="ru-RU" sz="8000" dirty="0" smtClean="0"/>
              <a:t>Наклонная плоскость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Picture 2" descr="C:\Users\User\Desktop\физика и технология\4 тема - наклонная плоскость\Без названия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00570"/>
            <a:ext cx="5167943" cy="236604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</a:rPr>
              <a:t>Муниципальное автономное учреждение </a:t>
            </a:r>
          </a:p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</a:rPr>
              <a:t>Дополнительного образования </a:t>
            </a:r>
          </a:p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</a:rPr>
              <a:t>Детско-юношеский центр «Ровесник»</a:t>
            </a:r>
            <a:endParaRPr lang="ru-RU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4714884"/>
            <a:ext cx="4572000" cy="64633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r"/>
            <a:r>
              <a:rPr lang="ru-RU" b="1" dirty="0" smtClean="0">
                <a:ln/>
                <a:solidFill>
                  <a:schemeClr val="accent3"/>
                </a:solidFill>
              </a:rPr>
              <a:t>Подготовил: Педагог ДО</a:t>
            </a:r>
          </a:p>
          <a:p>
            <a:pPr algn="r"/>
            <a:r>
              <a:rPr lang="ru-RU" b="1" dirty="0" smtClean="0">
                <a:ln/>
                <a:solidFill>
                  <a:schemeClr val="accent3"/>
                </a:solidFill>
              </a:rPr>
              <a:t>Красных А.О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35769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Наклонной плоскостью - плоская поверхность, установленная под углом, отличным от прямого, к горизонтальной поверхности. Применяется для поднятия грузов, например, пандус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КРАСНЫХ\2016-2017 уч.год\физика и технология\4 тема - наклонная плоскость\0007-007-Naklonnaja-ploskos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10811"/>
            <a:ext cx="7929586" cy="5947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КРАСНЫХ\2016-2017 уч.год\физика и технология\4 тема - наклонная плоскость\original.jpg"/>
          <p:cNvPicPr>
            <a:picLocks noChangeAspect="1" noChangeArrowheads="1"/>
          </p:cNvPicPr>
          <p:nvPr/>
        </p:nvPicPr>
        <p:blipFill>
          <a:blip r:embed="rId2"/>
          <a:srcRect t="1149" r="10380"/>
          <a:stretch>
            <a:fillRect/>
          </a:stretch>
        </p:blipFill>
        <p:spPr bwMode="auto">
          <a:xfrm>
            <a:off x="0" y="0"/>
            <a:ext cx="933007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5966" t="27292" r="31092" b="14444"/>
          <a:stretch>
            <a:fillRect/>
          </a:stretch>
        </p:blipFill>
        <p:spPr bwMode="auto">
          <a:xfrm>
            <a:off x="928662" y="843600"/>
            <a:ext cx="7286676" cy="60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1957" t="30778" r="20349" b="60760"/>
          <a:stretch>
            <a:fillRect/>
          </a:stretch>
        </p:blipFill>
        <p:spPr bwMode="auto">
          <a:xfrm>
            <a:off x="0" y="1071546"/>
            <a:ext cx="9144001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l="40478" t="38281" r="33887" b="50977"/>
          <a:stretch>
            <a:fillRect/>
          </a:stretch>
        </p:blipFill>
        <p:spPr bwMode="auto">
          <a:xfrm>
            <a:off x="0" y="2214553"/>
            <a:ext cx="9144000" cy="2999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48</Words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Наклонная плоскость</vt:lpstr>
      <vt:lpstr>Наклонной плоскостью - плоская поверхность, установленная под углом, отличным от прямого, к горизонтальной поверхности. Применяется для поднятия грузов, например, пандус</vt:lpstr>
      <vt:lpstr>Слайд 3</vt:lpstr>
      <vt:lpstr>Слайд 4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Наклонная плоскость</dc:title>
  <dc:creator>User</dc:creator>
  <cp:lastModifiedBy>User</cp:lastModifiedBy>
  <cp:revision>2</cp:revision>
  <dcterms:created xsi:type="dcterms:W3CDTF">2016-11-29T11:09:19Z</dcterms:created>
  <dcterms:modified xsi:type="dcterms:W3CDTF">2018-02-21T10:26:08Z</dcterms:modified>
</cp:coreProperties>
</file>