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60" r:id="rId2"/>
    <p:sldId id="261" r:id="rId3"/>
    <p:sldId id="257" r:id="rId4"/>
    <p:sldId id="256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442" autoAdjust="0"/>
    <p:restoredTop sz="94660"/>
  </p:normalViewPr>
  <p:slideViewPr>
    <p:cSldViewPr>
      <p:cViewPr>
        <p:scale>
          <a:sx n="66" d="100"/>
          <a:sy n="66" d="100"/>
        </p:scale>
        <p:origin x="-45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DF7BC-F64E-4165-A9D0-C5BCAA1FE421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ED42-197F-4D91-AF4B-8FD23CF65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4ED42-197F-4D91-AF4B-8FD23CF65C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4ED42-197F-4D91-AF4B-8FD23CF65C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57364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ru-RU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Рычаг</a:t>
            </a:r>
            <a:endParaRPr lang="ru-RU" sz="1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286256"/>
            <a:ext cx="8062912" cy="17526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Подготовил: Педагог ДО</a:t>
            </a:r>
          </a:p>
          <a:p>
            <a:pPr algn="l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Красных А.О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Муниципальное автономное учреждение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Дополнительного образования 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Детско-юношеский центр «Ровесник»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941" t="23676" r="20685" b="10031"/>
          <a:stretch>
            <a:fillRect/>
          </a:stretch>
        </p:blipFill>
        <p:spPr bwMode="auto">
          <a:xfrm>
            <a:off x="500034" y="92428"/>
            <a:ext cx="8215338" cy="676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405" t="23044" r="22772" b="12241"/>
          <a:stretch>
            <a:fillRect/>
          </a:stretch>
        </p:blipFill>
        <p:spPr bwMode="auto">
          <a:xfrm>
            <a:off x="500034" y="0"/>
            <a:ext cx="8072494" cy="689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875" t="26201" r="35795" b="13819"/>
          <a:stretch>
            <a:fillRect/>
          </a:stretch>
        </p:blipFill>
        <p:spPr bwMode="auto">
          <a:xfrm>
            <a:off x="1695717" y="0"/>
            <a:ext cx="5233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243" t="18309" r="39346" b="18555"/>
          <a:stretch>
            <a:fillRect/>
          </a:stretch>
        </p:blipFill>
        <p:spPr bwMode="auto">
          <a:xfrm>
            <a:off x="2428860" y="0"/>
            <a:ext cx="4143404" cy="690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243" t="23044" r="38162" b="10663"/>
          <a:stretch>
            <a:fillRect/>
          </a:stretch>
        </p:blipFill>
        <p:spPr bwMode="auto">
          <a:xfrm rot="16200000">
            <a:off x="1850571" y="-1421968"/>
            <a:ext cx="5442857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243" t="24623" r="40530" b="7506"/>
          <a:stretch>
            <a:fillRect/>
          </a:stretch>
        </p:blipFill>
        <p:spPr bwMode="auto">
          <a:xfrm rot="16200000">
            <a:off x="2026838" y="-740978"/>
            <a:ext cx="4661728" cy="871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059" t="40407" r="34611" b="23290"/>
          <a:stretch>
            <a:fillRect/>
          </a:stretch>
        </p:blipFill>
        <p:spPr bwMode="auto">
          <a:xfrm>
            <a:off x="928662" y="428604"/>
            <a:ext cx="7858180" cy="62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Рычаг 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Твердое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тело, вращающиеся вокруг неподвижной опоры 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 descr="C:\Users\User\Desktop\рычаги\обозначения.jpg"/>
          <p:cNvPicPr>
            <a:picLocks noChangeAspect="1" noChangeArrowheads="1"/>
          </p:cNvPicPr>
          <p:nvPr/>
        </p:nvPicPr>
        <p:blipFill>
          <a:blip r:embed="rId2"/>
          <a:srcRect r="35970"/>
          <a:stretch>
            <a:fillRect/>
          </a:stretch>
        </p:blipFill>
        <p:spPr bwMode="auto">
          <a:xfrm>
            <a:off x="857224" y="3500438"/>
            <a:ext cx="7143768" cy="3040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User\Desktop\рычаги\обозначения.jpg"/>
          <p:cNvPicPr>
            <a:picLocks noChangeAspect="1" noChangeArrowheads="1"/>
          </p:cNvPicPr>
          <p:nvPr/>
        </p:nvPicPr>
        <p:blipFill>
          <a:blip r:embed="rId2"/>
          <a:srcRect r="35970"/>
          <a:stretch>
            <a:fillRect/>
          </a:stretch>
        </p:blipFill>
        <p:spPr bwMode="auto">
          <a:xfrm>
            <a:off x="0" y="1142984"/>
            <a:ext cx="9144000" cy="3891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User\Desktop\рычаги\рычаг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9144000" cy="4571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рычаги\рычаг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рычаги\рычаг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2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Примеры</a:t>
            </a:r>
            <a:endParaRPr lang="ru-RU" sz="1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670" t="26201" r="22772" b="15398"/>
          <a:stretch>
            <a:fillRect/>
          </a:stretch>
        </p:blipFill>
        <p:spPr bwMode="auto">
          <a:xfrm>
            <a:off x="0" y="-1"/>
            <a:ext cx="9001156" cy="640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9221" t="23044" r="21589" b="5927"/>
          <a:stretch>
            <a:fillRect/>
          </a:stretch>
        </p:blipFill>
        <p:spPr bwMode="auto">
          <a:xfrm>
            <a:off x="571472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34</Words>
  <PresentationFormat>Экран (4:3)</PresentationFormat>
  <Paragraphs>16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Рычаг</vt:lpstr>
      <vt:lpstr>Рычаг </vt:lpstr>
      <vt:lpstr> </vt:lpstr>
      <vt:lpstr> </vt:lpstr>
      <vt:lpstr>Слайд 5</vt:lpstr>
      <vt:lpstr>Слайд 6</vt:lpstr>
      <vt:lpstr>Примеры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15</cp:revision>
  <dcterms:created xsi:type="dcterms:W3CDTF">2015-10-13T05:50:56Z</dcterms:created>
  <dcterms:modified xsi:type="dcterms:W3CDTF">2018-01-13T08:14:02Z</dcterms:modified>
</cp:coreProperties>
</file>