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20.xml"/><Relationship Id="rId3" Type="http://schemas.openxmlformats.org/officeDocument/2006/relationships/image" Target="../media/image3.png"/><Relationship Id="rId21" Type="http://schemas.openxmlformats.org/officeDocument/2006/relationships/slide" Target="slide19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9.xml"/><Relationship Id="rId19" Type="http://schemas.openxmlformats.org/officeDocument/2006/relationships/image" Target="../media/image4.png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929718" cy="1470025"/>
          </a:xfrm>
        </p:spPr>
        <p:txBody>
          <a:bodyPr>
            <a:noAutofit/>
          </a:bodyPr>
          <a:lstStyle/>
          <a:p>
            <a:r>
              <a:rPr lang="ru-RU" sz="1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Урок - игра</a:t>
            </a:r>
            <a:endParaRPr lang="ru-RU" sz="13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000504"/>
            <a:ext cx="6400800" cy="1752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WEDO</a:t>
            </a:r>
            <a:endParaRPr lang="ru-RU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2505075" cy="3324225"/>
          </a:xfrm>
          <a:prstGeom prst="rect">
            <a:avLst/>
          </a:prstGeom>
          <a:noFill/>
        </p:spPr>
      </p:pic>
      <p:sp>
        <p:nvSpPr>
          <p:cNvPr id="5" name="TextBox 6"/>
          <p:cNvSpPr txBox="1"/>
          <p:nvPr/>
        </p:nvSpPr>
        <p:spPr>
          <a:xfrm>
            <a:off x="5090005" y="5903893"/>
            <a:ext cx="4053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i="1" dirty="0" smtClean="0"/>
              <a:t>Подготовил: педагог ДО</a:t>
            </a:r>
          </a:p>
          <a:p>
            <a:r>
              <a:rPr lang="ru-RU" sz="2800" i="1" dirty="0" smtClean="0"/>
              <a:t>Красных Алена Олеговна</a:t>
            </a:r>
            <a:endParaRPr lang="ru-RU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285728"/>
            <a:ext cx="4838119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Написать 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Программу</a:t>
            </a: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«Джойстик»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107154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6248" y="285728"/>
            <a:ext cx="416530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Собрать </a:t>
            </a:r>
          </a:p>
          <a:p>
            <a:pPr algn="ctr"/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зубчатую </a:t>
            </a:r>
          </a:p>
          <a:p>
            <a:pPr algn="ctr"/>
            <a:endParaRPr lang="ru-RU" sz="7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передачу</a:t>
            </a:r>
            <a:endParaRPr lang="ru-RU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285728"/>
            <a:ext cx="454900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Собрать 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Червячную </a:t>
            </a: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передачу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285728"/>
            <a:ext cx="482343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Собрать 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кулачковую </a:t>
            </a: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передачу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00562" y="5572140"/>
            <a:ext cx="1912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" action="ppaction://noaction"/>
              </a:rPr>
              <a:t>Ответ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285728"/>
            <a:ext cx="505593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Собрать 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Рычаг 1 рода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428604"/>
            <a:ext cx="606448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Сборка </a:t>
            </a: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«МАШИНКА на 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моторе»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27342" y="642918"/>
            <a:ext cx="75166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Сборка</a:t>
            </a: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«Карусель» </a:t>
            </a:r>
          </a:p>
          <a:p>
            <a:pPr algn="ctr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Коронная передаче</a:t>
            </a:r>
          </a:p>
          <a:p>
            <a:pPr algn="ctr"/>
            <a:endParaRPr lang="ru-RU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785794"/>
            <a:ext cx="53037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Сборка </a:t>
            </a: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«Устойчивый 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Вентилятор»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428604"/>
            <a:ext cx="472546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Сборка </a:t>
            </a: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«шагающий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механизм»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39308" y="0"/>
            <a:ext cx="730469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Назвать по 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Именно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Всех участников</a:t>
            </a: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противоположной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команды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игра\нужное\44849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642910" y="785794"/>
            <a:ext cx="1214414" cy="12144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785794"/>
            <a:ext cx="571504" cy="58579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Программирование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14348" y="235743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48976" y="28135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Конструирование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 descr="C:\Users\User\Desktop\игра\нужное\44849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85794"/>
            <a:ext cx="1214414" cy="1214414"/>
          </a:xfrm>
          <a:prstGeom prst="rect">
            <a:avLst/>
          </a:prstGeom>
          <a:noFill/>
        </p:spPr>
      </p:pic>
      <p:pic>
        <p:nvPicPr>
          <p:cNvPr id="12" name="Picture 2" descr="C:\Users\User\Desktop\игра\нужное\44849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928802"/>
            <a:ext cx="1214414" cy="1214414"/>
          </a:xfrm>
          <a:prstGeom prst="rect">
            <a:avLst/>
          </a:prstGeom>
          <a:noFill/>
        </p:spPr>
      </p:pic>
      <p:pic>
        <p:nvPicPr>
          <p:cNvPr id="13" name="Picture 2" descr="C:\Users\User\Desktop\игра\нужное\44849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1214414" cy="1214414"/>
          </a:xfrm>
          <a:prstGeom prst="rect">
            <a:avLst/>
          </a:prstGeom>
          <a:noFill/>
        </p:spPr>
      </p:pic>
      <p:pic>
        <p:nvPicPr>
          <p:cNvPr id="14" name="Picture 2" descr="C:\Users\User\Desktop\игра\нужное\44849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43248"/>
            <a:ext cx="1214414" cy="1214414"/>
          </a:xfrm>
          <a:prstGeom prst="rect">
            <a:avLst/>
          </a:prstGeom>
          <a:noFill/>
        </p:spPr>
      </p:pic>
      <p:pic>
        <p:nvPicPr>
          <p:cNvPr id="15" name="Picture 2" descr="C:\Users\User\Desktop\игра\нужное\44849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071810"/>
            <a:ext cx="1214414" cy="1214414"/>
          </a:xfrm>
          <a:prstGeom prst="rect">
            <a:avLst/>
          </a:prstGeom>
          <a:noFill/>
        </p:spPr>
      </p:pic>
      <p:pic>
        <p:nvPicPr>
          <p:cNvPr id="16" name="Picture 2" descr="C:\Users\User\Desktop\игра\нужное\44849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357694"/>
            <a:ext cx="1214414" cy="1214414"/>
          </a:xfrm>
          <a:prstGeom prst="rect">
            <a:avLst/>
          </a:prstGeom>
          <a:noFill/>
        </p:spPr>
      </p:pic>
      <p:pic>
        <p:nvPicPr>
          <p:cNvPr id="17" name="Picture 2" descr="C:\Users\User\Desktop\игра\нужное\44849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357694"/>
            <a:ext cx="1214414" cy="1214414"/>
          </a:xfrm>
          <a:prstGeom prst="rect">
            <a:avLst/>
          </a:prstGeom>
          <a:noFill/>
        </p:spPr>
      </p:pic>
      <p:pic>
        <p:nvPicPr>
          <p:cNvPr id="18" name="Picture 2" descr="C:\Users\User\Desktop\игра\нужное\44849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857232"/>
            <a:ext cx="1214414" cy="1214414"/>
          </a:xfrm>
          <a:prstGeom prst="rect">
            <a:avLst/>
          </a:prstGeom>
          <a:noFill/>
        </p:spPr>
      </p:pic>
      <p:pic>
        <p:nvPicPr>
          <p:cNvPr id="19" name="Picture 2" descr="C:\Users\User\Desktop\игра\нужное\44849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714356"/>
            <a:ext cx="1214414" cy="1214414"/>
          </a:xfrm>
          <a:prstGeom prst="rect">
            <a:avLst/>
          </a:prstGeom>
          <a:noFill/>
        </p:spPr>
      </p:pic>
      <p:pic>
        <p:nvPicPr>
          <p:cNvPr id="20" name="Picture 2" descr="C:\Users\User\Desktop\игра\нужное\44849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928802"/>
            <a:ext cx="1214414" cy="1214414"/>
          </a:xfrm>
          <a:prstGeom prst="rect">
            <a:avLst/>
          </a:prstGeom>
          <a:noFill/>
        </p:spPr>
      </p:pic>
      <p:pic>
        <p:nvPicPr>
          <p:cNvPr id="21" name="Picture 2" descr="C:\Users\User\Desktop\игра\нужное\44849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928802"/>
            <a:ext cx="1214414" cy="1214414"/>
          </a:xfrm>
          <a:prstGeom prst="rect">
            <a:avLst/>
          </a:prstGeom>
          <a:noFill/>
        </p:spPr>
      </p:pic>
      <p:pic>
        <p:nvPicPr>
          <p:cNvPr id="22" name="Picture 2" descr="C:\Users\User\Desktop\игра\нужное\44849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14686"/>
            <a:ext cx="1214414" cy="1214414"/>
          </a:xfrm>
          <a:prstGeom prst="rect">
            <a:avLst/>
          </a:prstGeom>
          <a:noFill/>
        </p:spPr>
      </p:pic>
      <p:pic>
        <p:nvPicPr>
          <p:cNvPr id="23" name="Picture 2" descr="C:\Users\User\Desktop\игра\нужное\44849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071810"/>
            <a:ext cx="1214414" cy="1214414"/>
          </a:xfrm>
          <a:prstGeom prst="rect">
            <a:avLst/>
          </a:prstGeom>
          <a:noFill/>
        </p:spPr>
      </p:pic>
      <p:pic>
        <p:nvPicPr>
          <p:cNvPr id="24" name="Picture 2" descr="C:\Users\User\Desktop\игра\нужное\44849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286256"/>
            <a:ext cx="1214414" cy="1214414"/>
          </a:xfrm>
          <a:prstGeom prst="rect">
            <a:avLst/>
          </a:prstGeom>
          <a:noFill/>
        </p:spPr>
      </p:pic>
      <p:pic>
        <p:nvPicPr>
          <p:cNvPr id="25" name="Picture 2" descr="C:\Users\User\Desktop\игра\нужное\44849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357694"/>
            <a:ext cx="1214414" cy="121441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143372" y="1000108"/>
            <a:ext cx="857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1</a:t>
            </a:r>
          </a:p>
          <a:p>
            <a:r>
              <a:rPr lang="ru-RU" sz="7200" dirty="0" smtClean="0"/>
              <a:t>2</a:t>
            </a:r>
          </a:p>
          <a:p>
            <a:r>
              <a:rPr lang="ru-RU" sz="7200" dirty="0" smtClean="0"/>
              <a:t>3</a:t>
            </a:r>
          </a:p>
          <a:p>
            <a:r>
              <a:rPr lang="ru-RU" sz="7200" dirty="0" smtClean="0"/>
              <a:t>4</a:t>
            </a:r>
          </a:p>
          <a:p>
            <a:r>
              <a:rPr lang="ru-RU" sz="7200" dirty="0" smtClean="0"/>
              <a:t>5</a:t>
            </a:r>
            <a:endParaRPr lang="ru-RU" sz="7200" dirty="0"/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42910" y="1714488"/>
            <a:ext cx="8229600" cy="29718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1" name="Picture 3" descr="C:\Users\User\Desktop\игра\нужное\lego_brick_red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00298" y="5857892"/>
            <a:ext cx="879445" cy="792966"/>
          </a:xfrm>
          <a:prstGeom prst="rect">
            <a:avLst/>
          </a:prstGeom>
          <a:noFill/>
        </p:spPr>
      </p:pic>
      <p:pic>
        <p:nvPicPr>
          <p:cNvPr id="30" name="Picture 3" descr="C:\Users\User\Desktop\игра\нужное\lego_brick_red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15206" y="5857892"/>
            <a:ext cx="879445" cy="792966"/>
          </a:xfrm>
          <a:prstGeom prst="rect">
            <a:avLst/>
          </a:prstGeom>
          <a:noFill/>
        </p:spPr>
      </p:pic>
      <p:pic>
        <p:nvPicPr>
          <p:cNvPr id="31" name="Picture 3" descr="C:\Users\User\Desktop\игра\нужное\lego_brick_red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5786" y="5857892"/>
            <a:ext cx="879445" cy="792966"/>
          </a:xfrm>
          <a:prstGeom prst="rect">
            <a:avLst/>
          </a:prstGeom>
          <a:noFill/>
        </p:spPr>
      </p:pic>
      <p:pic>
        <p:nvPicPr>
          <p:cNvPr id="32" name="Picture 3" descr="C:\Users\User\Desktop\игра\нужное\lego_brick_red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86380" y="5857892"/>
            <a:ext cx="879445" cy="792966"/>
          </a:xfrm>
          <a:prstGeom prst="rect">
            <a:avLst/>
          </a:prstGeom>
          <a:noFill/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714348" y="5572140"/>
            <a:ext cx="742955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285728"/>
            <a:ext cx="604736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Назвать все 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Элементы ЛЕГО</a:t>
            </a: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комплекте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214290"/>
            <a:ext cx="604018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Уместиться 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Командой</a:t>
            </a: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двух стульях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14685" y="214290"/>
            <a:ext cx="579235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Сказать 10 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Комплементов</a:t>
            </a: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Соседней 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команде 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774" y="5802296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Успехов и дальнейших побед! 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2" descr="C:\Users\User\Desktop\КРАСНЫХ\игра\нужное\Bob_celebra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54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0"/>
            <a:ext cx="537948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ЧТО ТАКОЕ</a:t>
            </a:r>
          </a:p>
          <a:p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АЛГОРИТМ?</a:t>
            </a:r>
          </a:p>
          <a:p>
            <a:endParaRPr lang="ru-RU" sz="7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sz="7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ПРИМЕР!</a:t>
            </a:r>
            <a:endParaRPr lang="ru-RU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5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0"/>
            <a:ext cx="620567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Какие бывают </a:t>
            </a:r>
          </a:p>
          <a:p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АЛГОРИТМЫ?</a:t>
            </a:r>
          </a:p>
          <a:p>
            <a:endParaRPr lang="ru-RU" sz="7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sz="7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ПРИМЕРЫ!</a:t>
            </a:r>
            <a:endParaRPr lang="ru-RU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0"/>
            <a:ext cx="747544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Кто такой </a:t>
            </a:r>
          </a:p>
          <a:p>
            <a:pPr algn="ctr"/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исполнитель</a:t>
            </a:r>
          </a:p>
          <a:p>
            <a:endParaRPr lang="ru-RU" sz="7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sz="7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ПРИМЕР!</a:t>
            </a:r>
            <a:endParaRPr lang="ru-RU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5984" y="0"/>
            <a:ext cx="688098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Формы</a:t>
            </a:r>
          </a:p>
          <a:p>
            <a:pPr algn="ctr"/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представления</a:t>
            </a:r>
          </a:p>
          <a:p>
            <a:endParaRPr lang="ru-RU" sz="7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sz="7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алгоритмов</a:t>
            </a:r>
            <a:endParaRPr lang="ru-RU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4143380"/>
            <a:ext cx="6985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43306" y="285728"/>
            <a:ext cx="426142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Прочитать 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алгоритм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" name="Picture 3" descr="C:\Users\User\Desktop\игра\нужное\blue-lego-h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8774" y="5802296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285728"/>
            <a:ext cx="426142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Прочитать 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алгоритм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4590" t="35156" r="46193" b="45313"/>
          <a:stretch>
            <a:fillRect/>
          </a:stretch>
        </p:blipFill>
        <p:spPr bwMode="auto">
          <a:xfrm>
            <a:off x="3214678" y="3643314"/>
            <a:ext cx="4857784" cy="277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User\Desktop\игра\нужное\blue-lego-h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8774" y="5802296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игра\нужное\cookieminif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045688" cy="271462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1142984"/>
            <a:ext cx="3143240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285728"/>
            <a:ext cx="446006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Написать </a:t>
            </a: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Программу</a:t>
            </a: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«ЛОТЕРЕЯ»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" name="Picture 3" descr="C:\Users\User\Desktop\игра\нужное\blue-lego-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500702"/>
            <a:ext cx="1365226" cy="1055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183</Words>
  <PresentationFormat>Экран (4:3)</PresentationFormat>
  <Paragraphs>170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Урок - игра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Успехов и дальнейших побед!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игра</dc:title>
  <dc:creator>User</dc:creator>
  <cp:lastModifiedBy>User</cp:lastModifiedBy>
  <cp:revision>21</cp:revision>
  <dcterms:created xsi:type="dcterms:W3CDTF">2015-10-20T06:52:46Z</dcterms:created>
  <dcterms:modified xsi:type="dcterms:W3CDTF">2016-10-21T10:11:31Z</dcterms:modified>
</cp:coreProperties>
</file>